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0" r:id="rId2"/>
    <p:sldId id="256" r:id="rId3"/>
    <p:sldId id="257" r:id="rId4"/>
    <p:sldId id="259" r:id="rId5"/>
    <p:sldId id="258" r:id="rId6"/>
    <p:sldId id="261" r:id="rId7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0" d="100"/>
          <a:sy n="80" d="100"/>
        </p:scale>
        <p:origin x="-96" y="-6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75992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850171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7463001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576294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0243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2597275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7408464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678984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477650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649855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742886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6FD9136-DCDF-42C4-BBC1-DE3A98385056}" type="datetimeFigureOut">
              <a:rPr lang="en-US" smtClean="0"/>
              <a:t>1/21/2012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DE1ADCD-7095-4868-8011-EAC06BA87CF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392961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http://www.gomanzanillo.com/features/dog/rivera.bmp" TargetMode="Externa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http://web.rollins.edu/~jsiry/Mural_Diego_Rivera-758810.jpg" TargetMode="External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http://awtravelogues.com/RegionsOfTheWorld/CentralAmerica/MexicoPhotos/FridaTour/RiveraMuralB1RiveraMuralMuseum.JP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http://touringmexico.org/wp-content/uploads/2009/02/diego_rivera.jpg" TargetMode="External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http://www.hivesf.com/images/0-attractions/art-institute.jpg" TargetMode="External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ttp://www.gomanzanillo.com/features/dog/rivera.bmp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620688"/>
            <a:ext cx="7776864" cy="583264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5535625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http://web.rollins.edu/~jsiry/Mural_Diego_Rivera-758810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27584" y="620688"/>
            <a:ext cx="7543800" cy="566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142838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://awtravelogues.com/RegionsOfTheWorld/CentralAmerica/MexicoPhotos/FridaTour/RiveraMuralB1RiveraMuralMuseum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59632" y="188640"/>
            <a:ext cx="6768752" cy="61043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0166046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 descr="Diego Rivera Mural of protest march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476672"/>
            <a:ext cx="4061048" cy="591559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7145286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touringmexico.org/wp-content/uploads/2009/02/diego_rivera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43608" y="790014"/>
            <a:ext cx="6854806" cy="53652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66920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http://www.hivesf.com/images/0-attractions/art-institute.jpg"/>
          <p:cNvPicPr>
            <a:picLocks noChangeAspect="1" noChangeArrowheads="1"/>
          </p:cNvPicPr>
          <p:nvPr/>
        </p:nvPicPr>
        <p:blipFill>
          <a:blip r:embed="rId2" r:link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548680"/>
            <a:ext cx="8067721" cy="59835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18927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</TotalTime>
  <Words>0</Words>
  <Application>Microsoft Office PowerPoint</Application>
  <PresentationFormat>On-screen Show (4:3)</PresentationFormat>
  <Paragraphs>0</Paragraphs>
  <Slides>6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6</vt:i4>
      </vt:variant>
    </vt:vector>
  </HeadingPairs>
  <TitlesOfParts>
    <vt:vector size="7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Karen Murano</dc:creator>
  <cp:lastModifiedBy>Karen Murano</cp:lastModifiedBy>
  <cp:revision>3</cp:revision>
  <dcterms:created xsi:type="dcterms:W3CDTF">2012-01-18T17:23:23Z</dcterms:created>
  <dcterms:modified xsi:type="dcterms:W3CDTF">2012-01-22T03:05:58Z</dcterms:modified>
</cp:coreProperties>
</file>